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07200" cy="99393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3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DD28C5-C3DC-43F1-1979-F4ACA45C5A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E7AD090-4F7C-5A3B-AB6D-8DB420BCDF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9DD351-7C59-D2AC-09B0-3E581901B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913A-62F4-4496-AE6A-ECC9556AF813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BB8D68C-680D-5A07-796B-39B098AA3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A80BD1-A60E-5BF2-3F1A-F35779A33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5E3F-5DAA-432F-A6AC-6A6A2E1294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794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7E91D0-EA5D-19EF-14AB-A5AE19D23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309C81C-C4D3-5148-DA50-375F9AE39E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F023EB-BF26-558E-FE2F-312F253CC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913A-62F4-4496-AE6A-ECC9556AF813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B83B19-B45D-337C-BCAE-9569FC754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3CBCC9C-F2FF-78AF-27FF-7F0022900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5E3F-5DAA-432F-A6AC-6A6A2E1294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5184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EF30BB-4741-55A8-52C0-74912566B7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43E1B74-13AB-11D4-6D7D-4AF6E0491F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AC1478-B54B-0E81-16C3-062C19775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913A-62F4-4496-AE6A-ECC9556AF813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BCBE79-34C7-5D27-9DAF-B1E4C7A96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CF688A5-B828-B987-8ECA-A7BDAC160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5E3F-5DAA-432F-A6AC-6A6A2E1294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705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3EEBAF-0872-890F-78EA-23961B567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36DB69-30FB-5FD0-1858-82B73EB70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1F846E-1CF9-36BC-9CF6-FC53AFDFE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913A-62F4-4496-AE6A-ECC9556AF813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EEEC1A-2783-B131-36AF-8592DD07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95FD83-5F9D-9CB0-B297-80A5C770C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5E3F-5DAA-432F-A6AC-6A6A2E1294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868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55A359-A096-53BA-5ECF-74E65FBE0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FBA64C3-5AB4-6803-4D7B-FBB6AA7A46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4233545-8206-861B-F7D7-B6F55462A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913A-62F4-4496-AE6A-ECC9556AF813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5566F0-AFEA-9FC5-D976-6465B9258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01EABE-22F2-E1C3-D9A2-79C7B7F62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5E3F-5DAA-432F-A6AC-6A6A2E1294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060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C62BE8-C074-ECE3-73A3-C88BE3ECC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33A568-CE02-D512-549A-24B164BB67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97BB1C2-B75F-9302-0852-2F270D1CAC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5BE789D-8E14-A69C-0436-C804B49F2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913A-62F4-4496-AE6A-ECC9556AF813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C58C1FA-4FD3-4078-B218-A7FAF8113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BFC8D5C-2963-3003-8041-5FA25A6CC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5E3F-5DAA-432F-A6AC-6A6A2E1294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575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A7E19E-554A-B141-ECFC-F91262D3B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7EF0DFB-7D51-C86D-3CC2-BB5F533EAF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BC8978D-D742-F608-4E86-4911F1A811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7B219B4-EE59-4BC0-16B4-4594147BCC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9A5D6F4-2556-0739-3879-08FF61F0CD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5FF86E1-AB41-5E0F-CA40-D93368C95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913A-62F4-4496-AE6A-ECC9556AF813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7B071DF-0CE6-DC2A-6DC1-00C69F70F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046A25A-50AD-AAB2-731E-F05DB0724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5E3F-5DAA-432F-A6AC-6A6A2E1294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2977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D5255A-2187-1D57-3905-0DCF526E3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B7B3EF3-A80D-231E-1F9A-4D87BAE95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913A-62F4-4496-AE6A-ECC9556AF813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C059182-2446-386D-9B4B-0CD6AB26A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A22A3BE-B58B-2FA7-BABC-F58FD4EC0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5E3F-5DAA-432F-A6AC-6A6A2E1294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0321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9B804D6-E8C3-FD72-E915-21F34F4FD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913A-62F4-4496-AE6A-ECC9556AF813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3DDA31A-2EE3-4FDF-D258-35CF047BA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F6FCFBD-6AD5-F35C-1A07-6BF2B35CD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5E3F-5DAA-432F-A6AC-6A6A2E1294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8687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94902B-8386-7CAF-2700-ECB7C941C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DD273D-100C-0DFB-4A88-E772D3BBC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2CF07DA-9D60-59E6-1849-C536A3DCC3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93FBC84-BF99-C171-2724-BB7F85232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913A-62F4-4496-AE6A-ECC9556AF813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53ADC8C-9C65-C762-EDFE-74F413CE4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DCF8610-DA8F-1AA0-CF20-2395D2FF9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5E3F-5DAA-432F-A6AC-6A6A2E1294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983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0F39B0-0FB3-1FD4-A38A-70A006438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BA1FBD0-826E-99BB-B38B-62471ABFB6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7B3ED5C-964E-5161-168A-E2D9653454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362DDD2-D02B-16DD-831E-715637C59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913A-62F4-4496-AE6A-ECC9556AF813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83359DD-F586-9DC3-09DA-E9CBF5B92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0143432-3112-236F-17A7-D750E96E6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5E3F-5DAA-432F-A6AC-6A6A2E1294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259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305B088-8827-2E55-B1E1-4B855CF92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923A36-23B8-8616-B845-68C55A509A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BF6B22-6206-EA95-AF61-039457D968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7913A-62F4-4496-AE6A-ECC9556AF813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BFE0B43-5E7A-E151-46F4-E2DCC4717D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DFF41F-6784-E748-2573-899022F7C0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D5E3F-5DAA-432F-A6AC-6A6A2E1294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0224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2AB7DD48-ED43-A519-F7B4-CA9E30D2DA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2" r="5602"/>
          <a:stretch/>
        </p:blipFill>
        <p:spPr>
          <a:xfrm>
            <a:off x="20" y="10"/>
            <a:ext cx="9141724" cy="6863475"/>
          </a:xfrm>
          <a:custGeom>
            <a:avLst/>
            <a:gdLst/>
            <a:ahLst/>
            <a:cxnLst/>
            <a:rect l="l" t="t" r="r" b="b"/>
            <a:pathLst>
              <a:path w="9141744" h="6863485">
                <a:moveTo>
                  <a:pt x="0" y="0"/>
                </a:moveTo>
                <a:lnTo>
                  <a:pt x="5963051" y="0"/>
                </a:lnTo>
                <a:lnTo>
                  <a:pt x="9141744" y="6863485"/>
                </a:lnTo>
                <a:lnTo>
                  <a:pt x="0" y="6863485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5" name="Obrázek 4" descr="Obsah obrázku oblečení, Lidská tvář, Vojenská čepice, osoba&#10;&#10;Popis byl vytvořen automaticky">
            <a:extLst>
              <a:ext uri="{FF2B5EF4-FFF2-40B4-BE49-F238E27FC236}">
                <a16:creationId xmlns:a16="http://schemas.microsoft.com/office/drawing/2014/main" id="{BAF986D1-D683-0FF3-2ACC-419F5921B8D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60" r="1" b="17562"/>
          <a:stretch/>
        </p:blipFill>
        <p:spPr>
          <a:xfrm>
            <a:off x="5790353" y="10"/>
            <a:ext cx="6401647" cy="6852984"/>
          </a:xfrm>
          <a:custGeom>
            <a:avLst/>
            <a:gdLst/>
            <a:ahLst/>
            <a:cxnLst/>
            <a:rect l="l" t="t" r="r" b="b"/>
            <a:pathLst>
              <a:path w="6401647" h="6852994">
                <a:moveTo>
                  <a:pt x="354282" y="0"/>
                </a:moveTo>
                <a:lnTo>
                  <a:pt x="6401647" y="0"/>
                </a:lnTo>
                <a:lnTo>
                  <a:pt x="6401647" y="6852994"/>
                </a:lnTo>
                <a:lnTo>
                  <a:pt x="0" y="6852994"/>
                </a:lnTo>
                <a:lnTo>
                  <a:pt x="0" y="6852993"/>
                </a:lnTo>
                <a:lnTo>
                  <a:pt x="3528116" y="6852993"/>
                </a:lnTo>
                <a:close/>
              </a:path>
            </a:pathLst>
          </a:cu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5308060C-5BD2-E30F-13D6-9C1FEAE65981}"/>
              </a:ext>
            </a:extLst>
          </p:cNvPr>
          <p:cNvSpPr txBox="1"/>
          <p:nvPr/>
        </p:nvSpPr>
        <p:spPr>
          <a:xfrm>
            <a:off x="101609" y="758493"/>
            <a:ext cx="3897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Dne 28. října 2023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2CF7CAF-3EF6-8362-5C0C-F4ED18B13625}"/>
              </a:ext>
            </a:extLst>
          </p:cNvPr>
          <p:cNvSpPr txBox="1"/>
          <p:nvPr/>
        </p:nvSpPr>
        <p:spPr>
          <a:xfrm>
            <a:off x="101609" y="1647271"/>
            <a:ext cx="834741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Vás zveme na slavnostní odhalení pamětní desky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	       kpt. Karla Pavlíka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           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budově školy ve Vyžlovce</a:t>
            </a:r>
          </a:p>
          <a:p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Sraz u pomníku padlých na návsi u Hotelu Praha v 15 hodin</a:t>
            </a:r>
          </a:p>
          <a:p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Malá výstava  k osobnosti kpt. Pavlíka v budově školy</a:t>
            </a: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Od cca 16.15 h přednáška o konci 1. republiky tamtéž</a:t>
            </a:r>
          </a:p>
          <a:p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OÚ Vyžlovka</a:t>
            </a:r>
          </a:p>
          <a:p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55111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68</Words>
  <Application>Microsoft Office PowerPoint</Application>
  <PresentationFormat>Širokoúhlá obrazovka</PresentationFormat>
  <Paragraphs>16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 Charvát</dc:creator>
  <cp:lastModifiedBy>Eva</cp:lastModifiedBy>
  <cp:revision>8</cp:revision>
  <cp:lastPrinted>2023-10-18T07:54:41Z</cp:lastPrinted>
  <dcterms:created xsi:type="dcterms:W3CDTF">2023-10-17T10:41:00Z</dcterms:created>
  <dcterms:modified xsi:type="dcterms:W3CDTF">2023-10-18T16:25:23Z</dcterms:modified>
</cp:coreProperties>
</file>