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3" autoAdjust="0"/>
    <p:restoredTop sz="94660"/>
  </p:normalViewPr>
  <p:slideViewPr>
    <p:cSldViewPr>
      <p:cViewPr>
        <p:scale>
          <a:sx n="76" d="100"/>
          <a:sy n="76" d="100"/>
        </p:scale>
        <p:origin x="-1386" y="6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2962-E302-4003-BA9C-B17DC350D3E9}" type="datetimeFigureOut">
              <a:rPr lang="cs-CZ" smtClean="0"/>
              <a:pPr/>
              <a:t>27.9.2017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9507-93DA-4D09-9550-EB3AF91C8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268760" y="32352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dirty="0" smtClean="0">
              <a:latin typeface="Gill Sans Ultra Bold" pitchFamily="34" charset="-18"/>
            </a:endParaRPr>
          </a:p>
          <a:p>
            <a:endParaRPr lang="cs-CZ" sz="1600" dirty="0">
              <a:latin typeface="Gill Sans Ultra Bold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12776" y="971600"/>
            <a:ext cx="4122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 SÁLE HOTELU U SV. HUBERTA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420888" y="1835696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ZÁŘÍ – ŘÍJEN 2017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204864" y="8028384"/>
            <a:ext cx="262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objednávky a bližší informace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76872" y="8460432"/>
            <a:ext cx="2678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rezervace@</a:t>
            </a:r>
            <a:r>
              <a:rPr lang="cs-CZ" b="1" dirty="0" err="1" smtClean="0"/>
              <a:t>dipona.eu</a:t>
            </a:r>
            <a:endParaRPr lang="cs-CZ" b="1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116632" y="2267744"/>
          <a:ext cx="6669360" cy="568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3573016"/>
                <a:gridCol w="1656184"/>
              </a:tblGrid>
              <a:tr h="121899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30.září</a:t>
                      </a:r>
                    </a:p>
                    <a:p>
                      <a:pPr algn="ctr"/>
                      <a:r>
                        <a:rPr lang="cs-CZ" b="1" dirty="0" smtClean="0"/>
                        <a:t>15.00 hod</a:t>
                      </a:r>
                    </a:p>
                    <a:p>
                      <a:pPr algn="ctr"/>
                      <a:r>
                        <a:rPr lang="cs-CZ" b="1" dirty="0" smtClean="0"/>
                        <a:t>SOBOTA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POHÁDKA</a:t>
                      </a:r>
                    </a:p>
                    <a:p>
                      <a:pPr algn="ctr"/>
                      <a:r>
                        <a:rPr lang="cs-CZ" sz="2800" b="1" dirty="0" smtClean="0"/>
                        <a:t>S REFRÉNEM</a:t>
                      </a:r>
                    </a:p>
                    <a:p>
                      <a:pPr algn="ctr"/>
                      <a:r>
                        <a:rPr lang="cs-CZ" sz="1600" b="1" dirty="0" smtClean="0"/>
                        <a:t> další hudební pohádka </a:t>
                      </a:r>
                      <a:r>
                        <a:rPr lang="cs-CZ" sz="1600" b="1" dirty="0" err="1" smtClean="0"/>
                        <a:t>Silvy</a:t>
                      </a:r>
                      <a:r>
                        <a:rPr lang="cs-CZ" sz="1600" b="1" dirty="0" smtClean="0"/>
                        <a:t> a Františka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err="1" smtClean="0"/>
                        <a:t>Divadéko</a:t>
                      </a:r>
                      <a:endParaRPr lang="cs-CZ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KŮZLE</a:t>
                      </a:r>
                      <a:endParaRPr lang="cs-CZ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30,-/ 60,- Kč</a:t>
                      </a:r>
                    </a:p>
                  </a:txBody>
                  <a:tcPr/>
                </a:tc>
              </a:tr>
              <a:tr h="162532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7. Října </a:t>
                      </a:r>
                    </a:p>
                    <a:p>
                      <a:pPr algn="ctr"/>
                      <a:r>
                        <a:rPr lang="cs-CZ" b="1" dirty="0" smtClean="0"/>
                        <a:t>15.00 hod</a:t>
                      </a:r>
                    </a:p>
                    <a:p>
                      <a:pPr algn="ctr"/>
                      <a:r>
                        <a:rPr lang="cs-CZ" b="1" dirty="0" smtClean="0"/>
                        <a:t>SOBOTA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ŠÍPKOVÁ RŮŽENKA</a:t>
                      </a:r>
                    </a:p>
                    <a:p>
                      <a:pPr algn="ctr"/>
                      <a:r>
                        <a:rPr lang="cs-CZ" sz="2800" b="1" dirty="0" smtClean="0"/>
                        <a:t>O MARUŠCE A DVANÁCTI MĚSÍČKÁCH</a:t>
                      </a:r>
                    </a:p>
                    <a:p>
                      <a:pPr algn="ctr"/>
                      <a:r>
                        <a:rPr lang="cs-CZ" sz="1600" b="1" dirty="0" smtClean="0"/>
                        <a:t>pohádka z dílny Z. Svěráka  a J. Uhlíře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Nymburk</a:t>
                      </a:r>
                    </a:p>
                    <a:p>
                      <a:pPr algn="ctr"/>
                      <a:r>
                        <a:rPr lang="cs-CZ" b="1" dirty="0" smtClean="0"/>
                        <a:t>DS HÁLEK</a:t>
                      </a:r>
                      <a:endParaRPr lang="cs-CZ" b="1" dirty="0"/>
                    </a:p>
                  </a:txBody>
                  <a:tcPr/>
                </a:tc>
              </a:tr>
              <a:tr h="1489880"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 smtClean="0"/>
                    </a:p>
                    <a:p>
                      <a:pPr algn="ctr"/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DS SOKOL</a:t>
                      </a:r>
                    </a:p>
                    <a:p>
                      <a:pPr algn="ctr"/>
                      <a:r>
                        <a:rPr lang="cs-CZ" b="1" dirty="0" smtClean="0"/>
                        <a:t>MŠENO</a:t>
                      </a:r>
                    </a:p>
                    <a:p>
                      <a:pPr algn="ctr"/>
                      <a:r>
                        <a:rPr lang="cs-CZ" b="1" dirty="0" smtClean="0"/>
                        <a:t>1</a:t>
                      </a:r>
                      <a:r>
                        <a:rPr lang="cs-CZ" b="0" dirty="0" smtClean="0"/>
                        <a:t>00,- Kč</a:t>
                      </a:r>
                      <a:endParaRPr lang="cs-CZ" b="0" dirty="0"/>
                    </a:p>
                  </a:txBody>
                  <a:tcPr/>
                </a:tc>
              </a:tr>
              <a:tr h="1354436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28. Října</a:t>
                      </a:r>
                    </a:p>
                    <a:p>
                      <a:pPr algn="ctr"/>
                      <a:r>
                        <a:rPr lang="cs-CZ" b="1" dirty="0" smtClean="0"/>
                        <a:t>15.00 hod</a:t>
                      </a:r>
                    </a:p>
                    <a:p>
                      <a:pPr algn="ctr"/>
                      <a:r>
                        <a:rPr lang="cs-CZ" b="1" dirty="0" smtClean="0"/>
                        <a:t>sobota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ČERTOVSKÉ  </a:t>
                      </a:r>
                    </a:p>
                    <a:p>
                      <a:pPr algn="ctr"/>
                      <a:r>
                        <a:rPr lang="cs-CZ" sz="2800" b="1" dirty="0" smtClean="0"/>
                        <a:t>ČAROVÁNÍ</a:t>
                      </a:r>
                    </a:p>
                    <a:p>
                      <a:pPr algn="ctr"/>
                      <a:r>
                        <a:rPr lang="cs-CZ" sz="1600" b="1" dirty="0" smtClean="0"/>
                        <a:t>splněná </a:t>
                      </a:r>
                      <a:r>
                        <a:rPr lang="cs-CZ" sz="1600" b="1" dirty="0" err="1" smtClean="0"/>
                        <a:t>čertovská</a:t>
                      </a:r>
                      <a:r>
                        <a:rPr lang="cs-CZ" sz="1600" b="1" dirty="0" smtClean="0"/>
                        <a:t> přání 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Horní Počernice</a:t>
                      </a:r>
                    </a:p>
                    <a:p>
                      <a:pPr algn="ctr"/>
                      <a:endParaRPr lang="cs-CZ" sz="1600" b="0" dirty="0" smtClean="0"/>
                    </a:p>
                    <a:p>
                      <a:pPr algn="ctr"/>
                      <a:r>
                        <a:rPr lang="cs-CZ" sz="1400" b="1" dirty="0" smtClean="0"/>
                        <a:t>PRÁVĚ ZAČÍNÁME</a:t>
                      </a:r>
                    </a:p>
                    <a:p>
                      <a:pPr algn="ctr"/>
                      <a:r>
                        <a:rPr lang="cs-CZ" sz="1400" b="1" dirty="0" smtClean="0"/>
                        <a:t>30,-/60,- Kč</a:t>
                      </a:r>
                      <a:endParaRPr lang="cs-CZ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5445224" y="4283968"/>
            <a:ext cx="126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30,-/ 60,-Kč</a:t>
            </a:r>
            <a:endParaRPr lang="cs-CZ" dirty="0"/>
          </a:p>
        </p:txBody>
      </p:sp>
      <p:pic>
        <p:nvPicPr>
          <p:cNvPr id="15" name="Obrázek 14" descr="louňov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9240" y="179512"/>
            <a:ext cx="990600" cy="1181100"/>
          </a:xfrm>
          <a:prstGeom prst="rect">
            <a:avLst/>
          </a:prstGeom>
        </p:spPr>
      </p:pic>
      <p:pic>
        <p:nvPicPr>
          <p:cNvPr id="18" name="Obrázek 17" descr="logo dipo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640" y="251520"/>
            <a:ext cx="1114684" cy="1135158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1673684" y="107504"/>
            <a:ext cx="33345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DIVADELNÍ SOUBOR DIPONA </a:t>
            </a:r>
          </a:p>
          <a:p>
            <a:r>
              <a:rPr lang="cs-CZ" dirty="0" smtClean="0"/>
              <a:t>VE SPOLUPRÁCI S OU LOUŇOVICE</a:t>
            </a:r>
          </a:p>
          <a:p>
            <a:pPr algn="ctr"/>
            <a:r>
              <a:rPr lang="cs-CZ" dirty="0" smtClean="0"/>
              <a:t>POŘÁDAJÍ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412776" y="1331640"/>
            <a:ext cx="4409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Franklin Gothic Heavy" pitchFamily="34" charset="0"/>
              </a:rPr>
              <a:t>DIVADELNÍ PŘEDSTAVENÍ</a:t>
            </a:r>
            <a:endParaRPr lang="cs-CZ" sz="2800" dirty="0">
              <a:latin typeface="Franklin Gothic Heavy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04664" y="5220072"/>
            <a:ext cx="1128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21.října</a:t>
            </a:r>
          </a:p>
          <a:p>
            <a:r>
              <a:rPr lang="cs-CZ" b="1" dirty="0" smtClean="0"/>
              <a:t>19.00 hod</a:t>
            </a:r>
          </a:p>
          <a:p>
            <a:r>
              <a:rPr lang="cs-CZ" b="1" dirty="0" smtClean="0"/>
              <a:t>SOBOTA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700808" y="5292080"/>
            <a:ext cx="374441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POSTEL PLNÁ CIZINCŮ</a:t>
            </a:r>
          </a:p>
          <a:p>
            <a:r>
              <a:rPr lang="cs-CZ" sz="1600" b="1" dirty="0" smtClean="0"/>
              <a:t>chátrající hotýlek s jedním pokojem a</a:t>
            </a:r>
          </a:p>
          <a:p>
            <a:r>
              <a:rPr lang="cs-CZ" sz="1600" b="1" dirty="0" smtClean="0"/>
              <a:t>spousta hostů…nečekané komické situace</a:t>
            </a:r>
          </a:p>
          <a:p>
            <a:endParaRPr lang="cs-CZ" sz="2800" b="1" dirty="0" smtClean="0"/>
          </a:p>
          <a:p>
            <a:endParaRPr lang="cs-CZ" sz="1400" b="1" dirty="0" smtClean="0"/>
          </a:p>
          <a:p>
            <a:endParaRPr lang="cs-CZ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122</Words>
  <Application>Microsoft Office PowerPoint</Application>
  <PresentationFormat>Předvádění na obrazovce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Notes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Pepa</dc:creator>
  <cp:lastModifiedBy> </cp:lastModifiedBy>
  <cp:revision>40</cp:revision>
  <cp:lastPrinted>2015-09-18T09:39:26Z</cp:lastPrinted>
  <dcterms:created xsi:type="dcterms:W3CDTF">2013-12-11T16:04:44Z</dcterms:created>
  <dcterms:modified xsi:type="dcterms:W3CDTF">2017-09-27T07:51:52Z</dcterms:modified>
</cp:coreProperties>
</file>